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1" r:id="rId1"/>
  </p:sldMasterIdLst>
  <p:sldIdLst>
    <p:sldId id="273" r:id="rId2"/>
    <p:sldId id="274" r:id="rId3"/>
    <p:sldId id="325" r:id="rId4"/>
    <p:sldId id="324" r:id="rId5"/>
    <p:sldId id="326" r:id="rId6"/>
    <p:sldId id="338" r:id="rId7"/>
    <p:sldId id="321" r:id="rId8"/>
    <p:sldId id="327" r:id="rId9"/>
    <p:sldId id="322" r:id="rId10"/>
    <p:sldId id="337" r:id="rId11"/>
    <p:sldId id="328" r:id="rId12"/>
    <p:sldId id="323" r:id="rId13"/>
    <p:sldId id="27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A7E"/>
    <a:srgbClr val="005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E2A2BC-6AE7-48C9-9014-51071E7FF745}" type="datetimeFigureOut">
              <a:rPr lang="en-US" smtClean="0"/>
              <a:pPr>
                <a:defRPr/>
              </a:pPr>
              <a:t>4/18/2024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15C116-107F-4D69-A570-AC06ADF44EF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688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5E5605-C6E5-49CD-8396-DEBDA240F745}" type="datetimeFigureOut">
              <a:rPr lang="en-US" smtClean="0"/>
              <a:pPr>
                <a:defRPr/>
              </a:pPr>
              <a:t>4/18/2024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7B826-1D40-406A-9648-C4E9CD383AD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90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D50F19-7903-4BB1-8E39-2B705B646CC9}" type="datetimeFigureOut">
              <a:rPr lang="en-US" smtClean="0"/>
              <a:pPr>
                <a:defRPr/>
              </a:pPr>
              <a:t>4/18/2024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0E68BF-6870-46F2-A624-C2A81B4B3A4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765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D17D9E-2D0D-4594-8D0D-D750719A791E}" type="datetimeFigureOut">
              <a:rPr lang="en-US" smtClean="0"/>
              <a:pPr>
                <a:defRPr/>
              </a:pPr>
              <a:t>4/18/2024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758AD5-B459-4476-A46E-629CF0F85E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8407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AD83EE-1BA9-4004-A7E2-21A8D3D55653}" type="datetimeFigureOut">
              <a:rPr lang="en-US" smtClean="0"/>
              <a:pPr>
                <a:defRPr/>
              </a:pPr>
              <a:t>4/18/2024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03DC14-ABFA-4F2B-8090-C9B7857E34A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599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D1CB22-1DB0-43A7-8D03-E535356CC859}" type="datetimeFigureOut">
              <a:rPr lang="en-US" smtClean="0"/>
              <a:pPr>
                <a:defRPr/>
              </a:pPr>
              <a:t>4/18/2024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47811A-27EF-4586-9BE6-DD2F7CA925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448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295378-6C2E-4ADB-B5FB-E693129B95F3}" type="datetimeFigureOut">
              <a:rPr lang="en-US" smtClean="0"/>
              <a:pPr>
                <a:defRPr/>
              </a:pPr>
              <a:t>4/18/2024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4D4D6B-EBD3-4BE6-BCFF-16B08C047EA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142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819BE9-CB87-40AA-8268-A509666AA67A}" type="datetimeFigureOut">
              <a:rPr lang="en-US" smtClean="0"/>
              <a:pPr>
                <a:defRPr/>
              </a:pPr>
              <a:t>4/18/2024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763869-21B2-4274-A002-5B119B347E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277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446A5F-514D-452D-B3F2-092B0E30085C}" type="datetimeFigureOut">
              <a:rPr lang="en-US" smtClean="0"/>
              <a:pPr>
                <a:defRPr/>
              </a:pPr>
              <a:t>4/18/2024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1F53B6-77B2-4B48-A001-702CD1D9321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5564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9B2D8-856B-4D3A-9560-80E0F1667D81}" type="datetimeFigureOut">
              <a:rPr lang="en-US"/>
              <a:pPr>
                <a:defRPr/>
              </a:pPr>
              <a:t>4/18/2024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3B566-CD92-4829-A3D8-B1D58AE9E3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213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95EACB-E25E-48AD-B00A-C8F740430305}" type="datetimeFigureOut">
              <a:rPr lang="en-US" smtClean="0"/>
              <a:pPr>
                <a:defRPr/>
              </a:pPr>
              <a:t>4/18/2024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C0121-AB7D-4F68-9595-32D4F8E379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357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8001FB-98D3-4964-834F-7BC7053D9004}" type="datetimeFigureOut">
              <a:rPr lang="en-US" smtClean="0"/>
              <a:pPr>
                <a:defRPr/>
              </a:pPr>
              <a:t>4/18/2024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58ECE2-21AB-4FE1-B2CA-595821FCFDC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949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2C3D97-BD37-4A80-9BBD-3C2DA0D34BAC}" type="datetimeFigureOut">
              <a:rPr lang="en-US" smtClean="0"/>
              <a:pPr>
                <a:defRPr/>
              </a:pPr>
              <a:t>4/18/2024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D549B-FF0A-42E0-8B3B-1F523252BE6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105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63FE01-4999-4CF0-9987-7CFE9755664D}" type="datetimeFigureOut">
              <a:rPr lang="en-US" smtClean="0"/>
              <a:pPr>
                <a:defRPr/>
              </a:pPr>
              <a:t>4/18/2024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E3CB0-4136-4359-B425-706BEF5281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228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FB4921-4898-4192-8D84-BF40CE844FF5}" type="datetimeFigureOut">
              <a:rPr lang="en-US" smtClean="0"/>
              <a:pPr>
                <a:defRPr/>
              </a:pPr>
              <a:t>4/18/2024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393C7C-598F-41F0-95D7-C6B05FFC469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436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0CC072-2149-4EF4-A9FF-1E0C6594265E}" type="datetimeFigureOut">
              <a:rPr lang="en-US" smtClean="0"/>
              <a:pPr>
                <a:defRPr/>
              </a:pPr>
              <a:t>4/18/2024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9CE2FB-5CCF-4DF3-BA74-4CBB2E4717B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075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9853A1-F045-4F8A-B50D-A379EA4AE3D6}" type="datetimeFigureOut">
              <a:rPr lang="en-US" smtClean="0"/>
              <a:pPr>
                <a:defRPr/>
              </a:pPr>
              <a:t>4/18/2024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481DD-105A-4CD9-BF9C-22D3C338ED7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21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7DE211-7531-4696-968A-AC54E2EB3695}" type="datetimeFigureOut">
              <a:rPr lang="en-US" smtClean="0"/>
              <a:pPr>
                <a:defRPr/>
              </a:pPr>
              <a:t>4/18/2024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72CD19-F7AA-4189-AA05-1D24933FBC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162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4658AF5-4857-4354-8B36-54ABE499478F}" type="datetimeFigureOut">
              <a:rPr lang="en-US" smtClean="0"/>
              <a:pPr>
                <a:defRPr/>
              </a:pPr>
              <a:t>4/18/2024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4DBA9D0-42BB-41CF-A45C-EE94ED2A61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57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847" r:id="rId16"/>
    <p:sldLayoutId id="2147483848" r:id="rId17"/>
    <p:sldLayoutId id="2147483849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media" Target="../media/media1.m4a"/><Relationship Id="rId7" Type="http://schemas.openxmlformats.org/officeDocument/2006/relationships/image" Target="../media/image5.png"/><Relationship Id="rId2" Type="http://schemas.openxmlformats.org/officeDocument/2006/relationships/audio" Target="file:///F:\&#1087;&#1088;&#1077;\scott-buckley-childhood.mp3" TargetMode="External"/><Relationship Id="rId1" Type="http://schemas.microsoft.com/office/2007/relationships/media" Target="file:///F:\&#1087;&#1088;&#1077;\scott-buckley-childhood.mp3" TargetMode="External"/><Relationship Id="rId6" Type="http://schemas.openxmlformats.org/officeDocument/2006/relationships/image" Target="../media/image4.jpeg"/><Relationship Id="rId5" Type="http://schemas.openxmlformats.org/officeDocument/2006/relationships/slideLayout" Target="../slideLayouts/slideLayout9.xml"/><Relationship Id="rId4" Type="http://schemas.openxmlformats.org/officeDocument/2006/relationships/audio" Target="../media/media1.m4a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5.png"/><Relationship Id="rId4" Type="http://schemas.openxmlformats.org/officeDocument/2006/relationships/hyperlink" Target="http://rcbs-bar.by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2466646" y="16364"/>
            <a:ext cx="4183117" cy="1461983"/>
          </a:xfrm>
        </p:spPr>
        <p:txBody>
          <a:bodyPr/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ГУК «</a:t>
            </a:r>
            <a:r>
              <a:rPr lang="ru-RU" b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Барановичская</a:t>
            </a:r>
            <a:r>
              <a:rPr lang="ru-RU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районная</a:t>
            </a:r>
            <a:r>
              <a:rPr lang="be-BY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b="1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ентрализованная библиотечная система»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комплектования, обработки и организации единого фонда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9459" name="Рисунок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60028" cy="1582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121275" y="6386513"/>
            <a:ext cx="1833563" cy="306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Новая Мышь, </a:t>
            </a:r>
            <a:r>
              <a:rPr lang="ru-RU" sz="1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ru-RU" sz="1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5285" y="2252369"/>
            <a:ext cx="1093601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Обзор </a:t>
            </a:r>
            <a:r>
              <a:rPr lang="ru-RU" sz="4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книжных новинок </a:t>
            </a:r>
          </a:p>
          <a:p>
            <a:pPr algn="ctr">
              <a:defRPr/>
            </a:pPr>
            <a:r>
              <a:rPr lang="ru-RU" sz="4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Белорусской литературы </a:t>
            </a:r>
          </a:p>
          <a:p>
            <a:pPr algn="ctr">
              <a:defRPr/>
            </a:pPr>
            <a:r>
              <a:rPr lang="ru-RU" sz="4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квартал 2024 года</a:t>
            </a:r>
          </a:p>
          <a:p>
            <a:pPr algn="ctr">
              <a:defRPr/>
            </a:pPr>
            <a:r>
              <a:rPr lang="ru-RU" sz="4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Литературного издательства </a:t>
            </a:r>
            <a:br>
              <a:rPr lang="ru-RU" sz="4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«Беларусь»</a:t>
            </a:r>
            <a:endParaRPr lang="ru-RU" sz="40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2" name="scott-buckley-childhood.mp3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400" y="-20638"/>
            <a:ext cx="609600" cy="60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zdatelstvo.by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3653" y="87014"/>
            <a:ext cx="5668347" cy="118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cott-buckley-childhoo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56276" y="619649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856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numSld="999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232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57009" y="1835958"/>
            <a:ext cx="5563431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поможет школьникам познакомиться с главными, выдающимися сокровищами архитектуры Беларуси, вызывающими чувство гордости за свою страну, в числе которых уникальные современные здания и архитектурные объекты, а также старинные замки, крепости, храмы. Возможно, издание подскажет, какой новый объект выбрать для посещения с родителями в ближайшие выходные дни или каникулы. Значение незнакомых архитектурных терминов можно найти в словаре, представленном в конце книги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Для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среднего и старшего школьного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s1-goods.ozstatic.by/2000/941/315/101/101315941_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5681" y="0"/>
            <a:ext cx="4962690" cy="685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46821" y="216127"/>
            <a:ext cx="4483022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Чудеса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белорусской 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архитектуры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«Белорусская детская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энциклопедия»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Чудеса белорусской архитектуры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1874" y="2272004"/>
            <a:ext cx="1660146" cy="221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0440" y="4540641"/>
            <a:ext cx="1671580" cy="22287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1874" y="55108"/>
            <a:ext cx="1626627" cy="216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0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0">
        <p14:flip dir="r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4-goods.ozstatic.by/2000/936/315/101/101315936_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076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07698" y="60239"/>
            <a:ext cx="52597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320"/>
              </a:lnSpc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юного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олимпийца</a:t>
            </a:r>
          </a:p>
          <a:p>
            <a:pPr algn="ctr">
              <a:lnSpc>
                <a:spcPts val="4320"/>
              </a:lnSpc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спорте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серия «Белорусская детская энциклопедия»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7698" y="2149019"/>
            <a:ext cx="533951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Книга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позволит совершить увлекательное путешествие в мир олимпийского движения. На страницах издания читатель познакомится с историей Олимпийских игр от Древней Греции до наших дней. Узнает, как зародились и проводились Олимпийские игры древности, проследит историю их возрождения, познакомится с современными церемониями и атрибутами Олимпийских игр и узнает много интересного об олимпийской истории нашей страны и триумфах белорусских спортсменов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Для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и старшего школьного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Школа юного олимпийца. Детям о спорте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51386" y="2284733"/>
            <a:ext cx="1554022" cy="210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1387" y="4466521"/>
            <a:ext cx="1579998" cy="22390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1386" y="144797"/>
            <a:ext cx="1554022" cy="206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38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0">
        <p14:switch dir="r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89937" y="149155"/>
            <a:ext cx="6096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Н.С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Бучынская</a:t>
            </a: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«Лета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цмокам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Цвыркуном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казкі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67397" y="1555507"/>
            <a:ext cx="7024603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«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Гіпермаркет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падарунак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—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гісторыя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мноствам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загадак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Колькі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цацак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трэба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шчасця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ўсіх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цемра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пужае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грызе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капусту на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крамных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паліцах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Чым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лячыць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жэлацінавага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чарвячка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Алежка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разгадаў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гэтыя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загадкі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перажыўшы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незвычайную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прыгоду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ў людным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гіпермаркеце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«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Лета з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цмокам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Цвыркуном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—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расказ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эксперымент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«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выжываннем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дзікіх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сустрэць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пячоры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малюе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наскальныя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малюнкі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ўмее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цмок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чытаць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Чым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харчуецца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Дзе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хавае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скарбы?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Цс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-с-с...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Таямніцу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ён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наўрад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Затое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навучыць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Стася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пацешнаму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ўменню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зладзіць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фаер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-шоу.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Чытайце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ўбачыце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прыгоды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паўсюль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падпільноўваюць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ахвотных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дораць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нечаканыя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знаёмствы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Для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малодшага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школьнага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ўзросту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67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48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14:prism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24088" y="619125"/>
            <a:ext cx="8569325" cy="2809875"/>
          </a:xfrm>
        </p:spPr>
        <p:txBody>
          <a:bodyPr>
            <a:normAutofit fontScale="77500" lnSpcReduction="20000"/>
          </a:bodyPr>
          <a:lstStyle/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14400" y="4158530"/>
            <a:ext cx="10571018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Телефоны для более подробного уточнения :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обслуживания: 64-25-66(взрослое отделения)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64-25-63 (детское отделение)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46-19-42;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40-28-09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(отдел комплектования)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http://rcbs-bar.by/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размещён электронный каталог</a:t>
            </a:r>
            <a:endParaRPr lang="ru-RU" sz="2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Звук 4">
            <a:hlinkClick r:id="" action="ppaction://media"/>
            <a:extLst>
              <a:ext uri="{FF2B5EF4-FFF2-40B4-BE49-F238E27FC236}">
                <a16:creationId xmlns:a16="http://schemas.microsoft.com/office/drawing/2014/main" id="{32C88CBA-4A9C-4588-A536-3FBCFF3429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838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06400"/>
            <a:ext cx="10847388" cy="8953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Толох И. П. - библиотекарь Отдел комплектования, обработки и организации единого фонда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1412875"/>
            <a:ext cx="10598150" cy="5038725"/>
          </a:xfrm>
        </p:spPr>
        <p:txBody>
          <a:bodyPr/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рубрике «новые поступления в библиотечный фонд» мы знакомим пользователей с новыми поступлениями литературы в систему. Вашему вниманию предлагаем литературу на любой вкус и возраст, для самых маленьких читателей и родителей, для  учащихся  школ, книги для учебы и для души.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 каждой новинке вы получите всю необходимую информацию: внешний вид издания, аннотацию.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Надеемся, эта информация будет полезна и интересна читателям.</a:t>
            </a:r>
          </a:p>
        </p:txBody>
      </p:sp>
      <p:pic>
        <p:nvPicPr>
          <p:cNvPr id="3" name="Звук 2">
            <a:hlinkClick r:id="" action="ppaction://media"/>
            <a:extLst>
              <a:ext uri="{FF2B5EF4-FFF2-40B4-BE49-F238E27FC236}">
                <a16:creationId xmlns:a16="http://schemas.microsoft.com/office/drawing/2014/main" id="{0D5220EE-8D1D-44C5-B1DE-37454FBCEB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895">
        <p:fade/>
      </p:transition>
    </mc:Choice>
    <mc:Fallback xmlns="">
      <p:transition spd="med" advTm="1089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9314" y="224134"/>
            <a:ext cx="60247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Геноцид белорусского народа.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Карательные операции.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Ч. 1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04508" y="1466118"/>
            <a:ext cx="539139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издании представлены новые и ранее неизвестные широкой общественности материалы о планировании и реализации нацистской Германией политики геноцида белорусского народа путем проведения массовых карательных операций. Приведены доказательства зверских способов расправ нацистов с мирным населением БССР, а также участия в указанных преступлениях украинских, латышских, белорусских и других коллаборационистов.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Издание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интерес для широкого круга читателей: должностных лиц государственных органов и организаций, научных и музейных работников, исследователей, преподавателей и учащихся высшего и среднего образования, а также всех тех, кто интересуется историей Беларуси и Великой Отечественной войны.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3" y="0"/>
            <a:ext cx="4763490" cy="68644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06" y="1673477"/>
            <a:ext cx="1896094" cy="2538729"/>
          </a:xfrm>
          <a:prstGeom prst="rect">
            <a:avLst/>
          </a:prstGeom>
        </p:spPr>
      </p:pic>
      <p:pic>
        <p:nvPicPr>
          <p:cNvPr id="9220" name="Picture 4" descr="https://izdatelstvo.by/upload/iblock/91f/%D0%93%D0%B5%D0%BD%D0%BE%D1%86%D0%B8%D0%B4%20_%D0%9A%D0%B0%D1%80%D0%B0%D1%82%D0%B5%D0%BB%D1%8C%D0%BD%D1%8B%D0%B5%20%D0%BE%D0%BF%D0%B5%D1%80%D0%B0%D1%86%D0%B8%D0%B8_1-312%20-%20cutted_%D0%A1%D1%82%D1%80%D0%B0%D0%BD%D0%B8%D1%86%D0%B0_0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95905" y="4376972"/>
            <a:ext cx="1896095" cy="221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146748"/>
      </p:ext>
    </p:extLst>
  </p:cSld>
  <p:clrMapOvr>
    <a:masterClrMapping/>
  </p:clrMapOvr>
  <p:transition spd="med" advTm="10000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49026" y="1623844"/>
            <a:ext cx="478600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посвящена 85-летию со дня создания Верховного Совета БССР и подготовлена сотрудниками Института истории НАН Беларуси.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издании рассматривается история формирования конституционных основ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беларуской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государственности в рамках возникновения и деятельности Верховного Совета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БССР первого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созыва (1938-1947) в мирное довоенное время, в годы Великой Отечественной войны и тяжелые первые послевоенные годы. Книга знакомит читателей с жизнью и деятельностью выдающихся людей, ставших депутатами Верховного Совета.</a:t>
            </a:r>
          </a:p>
        </p:txBody>
      </p:sp>
      <p:pic>
        <p:nvPicPr>
          <p:cNvPr id="3074" name="Picture 2" descr="https://s3-goods.ozstatic.by/2000/625/310/101/101310625_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3062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27398" y="42041"/>
            <a:ext cx="5273687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Верховный Совет БССР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первого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созыва (1938-1947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ерия «Беларусь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помнит: во имя жизни 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мира»</a:t>
            </a: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9809" y="1525562"/>
            <a:ext cx="2012191" cy="24166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7815" y="4180114"/>
            <a:ext cx="2014185" cy="241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20317"/>
      </p:ext>
    </p:extLst>
  </p:cSld>
  <p:clrMapOvr>
    <a:masterClrMapping/>
  </p:clrMapOvr>
  <p:transition spd="slow" advTm="10000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33257" y="2275904"/>
            <a:ext cx="528452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кнізе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ў форме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пытанняў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адказаў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дакладных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гістарычных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фактах і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матэрыялах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разглядаюцца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асноўныя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падзеі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Вялікай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Айчыннай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вайны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таксама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асаблівасці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міжнародных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адносін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напярэдадні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вайны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Выданне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падрыхтавана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улікам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апошніх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дасягненняў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гістарычнай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навукі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Для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маладых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грамадзян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Беларусі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іх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бацькоў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настаўнікаў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ўсіх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тых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цікавіцца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айчыннай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гісторыяй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66275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83602" y="195016"/>
            <a:ext cx="6096000" cy="17235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І. 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Ермаловіч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Беларусь у гады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Вялікай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Айчыннай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вайны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(1941— 1945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</a:p>
          <a:p>
            <a:pPr algn="ct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пытанні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адказы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8875" y="1292080"/>
            <a:ext cx="1824524" cy="2644238"/>
          </a:xfrm>
          <a:prstGeom prst="rect">
            <a:avLst/>
          </a:prstGeom>
        </p:spPr>
      </p:pic>
      <p:pic>
        <p:nvPicPr>
          <p:cNvPr id="8194" name="Picture 2" descr="Ермаловіч, В. І. &quot;Беларусь у гады Вялікай Айчыннай вайны (1941— 1945) : пытанні і адказы&quot;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18875" y="4096987"/>
            <a:ext cx="1824524" cy="264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829671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92751" y="621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парки ― жемчужины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Беларуси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453248" cy="686486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53248" y="1245706"/>
            <a:ext cx="5700156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посвящена особо охраняемым природным территориям Беларуси ― четырем национальным паркам («Беловежская пуща», «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Браславские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озера», «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Нарочанский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Припятский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»), Березинскому биосферному и Полесскому радиационно-экологическому заповедникам, знакомит с историей их образования, с удивительным животным и растительным миром, многие представители которого занесены в Красную книгу Республики Беларусь, рассказывает о туристических достопримечательностях национальных парков и заповедников, доступных для посетителей экскурсиях, маршрутах, экологических тропах, базах отдыха, гостиницах, местах рыбалки и охоты.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Издание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богатый иллюстративный материал ― уникальные фото, показывающие красоту и неповторимость лесов, лугов, рек, озер и болот, а также разнообразие зверей, птиц, рыб и насекомых, населяющих их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Национальные парки ― жемчужины Беларуси. Нацыянальныя паркі ― жамчужыны Беларусі. National parks ― pearls of Belaru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06990" y="1383020"/>
            <a:ext cx="2094974" cy="251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Национальные парки ― жемчужины Беларуси. Нацыянальныя паркі ― жамчужыны Беларусі. National parks ― pearls of Belaru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97026" y="4077250"/>
            <a:ext cx="2058524" cy="248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49018"/>
      </p:ext>
    </p:extLst>
  </p:cSld>
  <p:clrMapOvr>
    <a:masterClrMapping/>
  </p:clrMapOvr>
  <p:transition spd="slow" advTm="10000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27616" y="2444753"/>
            <a:ext cx="7873339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Беларуска-рускі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слоўнік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з’яўляецца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практычным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дапаможнікам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тых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цікавіцца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перакладам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беларускіх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тэкстаў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асобных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слоў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рускую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мову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Кніга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змяшчае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звыш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15 000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цяжкіх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перакладу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агульнаўжывальных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слоў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тэрміналагічных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ўстойлівых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выразаў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Слоўнік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адрасуецца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вучням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сярэдніх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агульнаадукацыйных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школ,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студэнтам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вышэйшых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навучальных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устаноў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таксама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ўсім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вывучае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беларускую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рускую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мовы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цікавіцца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пытаннямі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перакладу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34" name="Picture 10" descr="https://chitatel.by/storage/thumbs/eh/h1001_w1001_ehLDDitcGdCQK4AGNA3b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4028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511159" y="219897"/>
            <a:ext cx="363080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Капылоў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І. Л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Ялынцава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І. У.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62041" y="1669402"/>
            <a:ext cx="55022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Беларуска-рускі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слоўнік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93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60770" y="2578670"/>
            <a:ext cx="681561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У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слоўніку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прадстаўлена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запазычаная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лексіка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якая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з'явілася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ў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беларускай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мове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ў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пачатку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ХХІ ст. і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актыўна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выкарыстоўваецца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СМІ. У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некаторых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выпадках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фіксуюцца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словы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якія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былі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запазычаны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ў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ранні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перыяд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(у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канцы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ХХ ст.),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зафіксаваны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ў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слоўніках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новых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слоў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беларускай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мовы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 не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згубілі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адценне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навізны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ў наш час.</a:t>
            </a:r>
          </a:p>
          <a:p>
            <a:pPr algn="just"/>
            <a:r>
              <a:rPr lang="ru-RU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Адрасуецца</a:t>
            </a:r>
            <a:r>
              <a:rPr lang="ru-RU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выкладчыкам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студэнтам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настаўнікам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работнікам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друку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радыё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тэлебачання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перакладчыкам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таксама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ўсім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тым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цікавіцца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беларускай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мовай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s4-goods.ozstatic.by/2000/627/310/101/101310627_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-1"/>
            <a:ext cx="5096005" cy="676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325250" y="215662"/>
            <a:ext cx="471122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Слоўнік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новых</a:t>
            </a:r>
          </a:p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запазычаных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слоў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беларускай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мовы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3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</p:transition>
    </mc:Choice>
    <mc:Fallback xmlns="">
      <p:transition spd="slow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9162" y="2597869"/>
            <a:ext cx="5440625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666666"/>
                </a:solidFill>
                <a:latin typeface="Roboto"/>
              </a:rPr>
              <a:t>	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позволит совершить увлекательное путешествие в загадочный мир растений Беларуси. Издание знакомит как с широко распространёнными, так и очень редкими представителями флоры нашей страны. Читатель узнает о строении растений, местах их произрастания, их необычных свойствах, откуда произошли названия растений, какие с ними связаны мифы и легенды и о многом другом.</a:t>
            </a:r>
          </a:p>
          <a:p>
            <a:pPr algn="just"/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Издание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рассчитано на детей среднего и старшего школьного возраста, а также всех, кто интересуется растениями нашей страны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ля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и старшего школьного 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возраста.</a:t>
            </a:r>
            <a:endParaRPr lang="ru-RU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izdatelstvo.by/upload/iblock/8f0/%D0%97%D0%B0%D0%B3%D0%B0%D0%B4%D0%BE%D1%87%D0%BD%D1%8B%D0%B9%20%D0%BC%D0%B8%D1%80%20%D0%B1%D0%B5%D0%BB%20%D0%BF%D1%80%D0%B8%D1%80%D0%BE%D0%B4%D1%8B_%D0%9E%D0%91%D0%9B%D0%9E%D0%96%D0%9A%D0%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029163" cy="694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27264" y="191066"/>
            <a:ext cx="5504251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С. 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Бернацкий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Загадочный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белорусской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природы.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Тайная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жизнь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растений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Серия 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Белорусская детская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энциклопедия»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s://s3-page.ozstatic.by/1000/4/269/101/101269004_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69787" y="35259"/>
            <a:ext cx="1705161" cy="222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5558" y="4690750"/>
            <a:ext cx="1636442" cy="2167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1515" y="2374437"/>
            <a:ext cx="1643433" cy="219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66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0">
        <p14:switch dir="r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1498</TotalTime>
  <Words>183</Words>
  <Application>Microsoft Office PowerPoint</Application>
  <PresentationFormat>Широкоэкранный</PresentationFormat>
  <Paragraphs>70</Paragraphs>
  <Slides>13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Roboto</vt:lpstr>
      <vt:lpstr>Times New Roman</vt:lpstr>
      <vt:lpstr>Tw Cen MT</vt:lpstr>
      <vt:lpstr>Капля</vt:lpstr>
      <vt:lpstr>Презентация PowerPoint</vt:lpstr>
      <vt:lpstr>Подготовила: Толох И. П. - библиотекарь Отдел комплектования, обработки и организации единого фонда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120</cp:revision>
  <dcterms:created xsi:type="dcterms:W3CDTF">2021-05-06T06:36:51Z</dcterms:created>
  <dcterms:modified xsi:type="dcterms:W3CDTF">2024-04-18T08:49:26Z</dcterms:modified>
</cp:coreProperties>
</file>